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8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3102c78e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3102c78eb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3102c78eb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3102c78eb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3102c78eb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3102c78eb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3102c78eb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3102c78eb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3102c78eb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3102c78eb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3102c78e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3102c78e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3102c78eb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3102c78eb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3102c78eb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93102c78eb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93102c78eb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93102c78eb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3102c78eb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93102c78eb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3102c78e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93102c78e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3102c78e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3102c78e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3102c78eb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93102c78eb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3102c78eb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3102c78eb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3102c78e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3102c78e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3102c78eb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3102c78eb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3102c78eb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3102c78eb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3102c78eb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3102c78eb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3102c78e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3102c78e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3102c78e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93102c78e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uidelines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12"/>
          <p:cNvSpPr txBox="1"/>
          <p:nvPr/>
        </p:nvSpPr>
        <p:spPr>
          <a:xfrm>
            <a:off x="388550" y="171225"/>
            <a:ext cx="8410200" cy="47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National History Day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Physical Exhibit Submission for Virtual Contest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To ensure your exhibit photos are clear and readable for judges, follow these guidelines to complete this template with images and text from your exhibit board. </a:t>
            </a:r>
            <a:endParaRPr sz="15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Basic Guidelines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You </a:t>
            </a:r>
            <a:r>
              <a:rPr lang="en" b="1"/>
              <a:t>cannot</a:t>
            </a:r>
            <a:r>
              <a:rPr lang="en"/>
              <a:t> add slides to this template. (</a:t>
            </a:r>
            <a:r>
              <a:rPr lang="en" b="1">
                <a:solidFill>
                  <a:srgbClr val="FF0000"/>
                </a:solidFill>
              </a:rPr>
              <a:t>You must delete this slide.</a:t>
            </a:r>
            <a:r>
              <a:rPr lang="en"/>
              <a:t>)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The minimum font size for student-composed words and quotes is </a:t>
            </a:r>
            <a:r>
              <a:rPr lang="en" b="1"/>
              <a:t>16 pt.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The minimum font size for source credits is </a:t>
            </a:r>
            <a:r>
              <a:rPr lang="en" b="1"/>
              <a:t>12 pt.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Be creative. You can change the background and font colors.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The final submission must be a PDF without this first slide.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Do not include your Title Page, Process Paper, and Annotated Bibliography in this document. See </a:t>
            </a:r>
            <a:r>
              <a:rPr lang="en" b="1"/>
              <a:t>Exhibit Guidelines for Creation and Virtual Contest Submission</a:t>
            </a:r>
            <a:r>
              <a:rPr lang="en"/>
              <a:t> document for further instructions on this.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Exhibit">
  <p:cSld name="CUSTOM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Full Exhibit</a:t>
            </a:r>
            <a:endParaRPr sz="25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Top 1">
  <p:cSld name="CUSTOM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Left Top Panel Photo</a:t>
            </a:r>
            <a:endParaRPr sz="25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Top 2">
  <p:cSld name="CUSTOM_1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Left Top Panel Text</a:t>
            </a:r>
            <a:endParaRPr sz="25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Top 2 1">
  <p:cSld name="CUSTOM_1_1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Left Center Panel Photo</a:t>
            </a:r>
            <a:endParaRPr sz="25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Top 2 1 1">
  <p:cSld name="CUSTOM_1_1_1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Left Center Panel Text</a:t>
            </a:r>
            <a:endParaRPr sz="25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Top 2 1 1 1">
  <p:cSld name="CUSTOM_1_1_1_1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Left Bottom Panel Photo</a:t>
            </a:r>
            <a:endParaRPr sz="250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ft Top 2 1 1 1 1">
  <p:cSld name="CUSTOM_1_1_1_1_1_1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Left Bottom Panel Text</a:t>
            </a:r>
            <a:endParaRPr sz="250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">
  <p:cSld name="CUSTOM_1_1_1_1_1_1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Center Top Panel Photo</a:t>
            </a:r>
            <a:endParaRPr sz="25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">
  <p:cSld name="CUSTOM_1_1_1_1_1_1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Center Top Panel Text</a:t>
            </a:r>
            <a:endParaRPr sz="250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">
  <p:cSld name="CUSTOM_1_1_1_1_1_1_1_1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2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Center Center Panel Photo</a:t>
            </a:r>
            <a:endParaRPr sz="25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">
  <p:cSld name="CUSTOM_1_1_1_1_1_1_1_1_1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Center Center Panel Text</a:t>
            </a:r>
            <a:endParaRPr sz="250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">
  <p:cSld name="CUSTOM_1_1_1_1_1_1_1_1_1_1_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4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Center Bottom Panel Photo</a:t>
            </a:r>
            <a:endParaRPr sz="250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">
  <p:cSld name="CUSTOM_1_1_1_1_1_1_1_1_1_1_1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5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Center Bottom Panel Text</a:t>
            </a:r>
            <a:endParaRPr sz="250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">
  <p:cSld name="CUSTOM_1_1_1_1_1_1_1_1_1_1_1_1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Right Top Panel Photo</a:t>
            </a:r>
            <a:endParaRPr sz="250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 1">
  <p:cSld name="CUSTOM_1_1_1_1_1_1_1_1_1_1_1_1_1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Right Top Panel Text</a:t>
            </a:r>
            <a:endParaRPr sz="250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 1 1">
  <p:cSld name="CUSTOM_1_1_1_1_1_1_1_1_1_1_1_1_1_1_1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8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Right Center Panel Photo</a:t>
            </a:r>
            <a:endParaRPr sz="250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 1 1 1">
  <p:cSld name="CUSTOM_1_1_1_1_1_1_1_1_1_1_1_1_1_1_1_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Right Center Panel Text</a:t>
            </a:r>
            <a:endParaRPr sz="250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 1 1 1 1">
  <p:cSld name="CUSTOM_1_1_1_1_1_1_1_1_1_1_1_1_1_1_1_1_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0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Right Bottom Panel Photo</a:t>
            </a:r>
            <a:endParaRPr sz="25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 1 1 1 1 1">
  <p:cSld name="CUSTOM_1_1_1_1_1_1_1_1_1_1_1_1_1_1_1_1_1_1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1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Right Bottom Panel Text</a:t>
            </a:r>
            <a:endParaRPr sz="250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 Top 1 1 1 1 1 1 1 1 1 1 1 1 1">
  <p:cSld name="CUSTOM_1_1_1_1_1_1_1_1_1_1_1_1_1_1_1_1_1_1_1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2"/>
          <p:cNvSpPr txBox="1"/>
          <p:nvPr/>
        </p:nvSpPr>
        <p:spPr>
          <a:xfrm>
            <a:off x="79025" y="59275"/>
            <a:ext cx="47682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Table Space</a:t>
            </a:r>
            <a:endParaRPr sz="25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2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3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4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5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6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7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8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9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0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1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2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5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6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7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8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9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0"/>
          <p:cNvSpPr txBox="1"/>
          <p:nvPr/>
        </p:nvSpPr>
        <p:spPr>
          <a:xfrm>
            <a:off x="261775" y="778250"/>
            <a:ext cx="86526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student composed words and quotes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1"/>
          <p:cNvSpPr txBox="1"/>
          <p:nvPr/>
        </p:nvSpPr>
        <p:spPr>
          <a:xfrm>
            <a:off x="79025" y="4656150"/>
            <a:ext cx="8614200" cy="3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libri"/>
                <a:ea typeface="Calibri"/>
                <a:cs typeface="Calibri"/>
                <a:sym typeface="Calibri"/>
              </a:rPr>
              <a:t>Source Credit Text: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E39596E9CBEC3E43B56B4F2C1B2B65E9" ma:contentTypeVersion="12" ma:contentTypeDescription="Upload an image." ma:contentTypeScope="" ma:versionID="0fd9b9d9cafc103505c334a554dac893">
  <xsd:schema xmlns:xsd="http://www.w3.org/2001/XMLSchema" xmlns:xs="http://www.w3.org/2001/XMLSchema" xmlns:p="http://schemas.microsoft.com/office/2006/metadata/properties" xmlns:ns1="http://schemas.microsoft.com/sharepoint/v3" xmlns:ns2="B2BEBDB0-026C-4615-B8AF-7E2730D5FA65" xmlns:ns3="http://schemas.microsoft.com/sharepoint/v3/fields" xmlns:ns4="681e4ad7-6422-4502-96f1-5c1c99d84cd4" xmlns:ns5="b2bebdb0-026c-4615-b8af-7e2730d5fa65" targetNamespace="http://schemas.microsoft.com/office/2006/metadata/properties" ma:root="true" ma:fieldsID="be7ed52389b50a20e46b37375db942dc" ns1:_="" ns2:_="" ns3:_="" ns4:_="" ns5:_="">
    <xsd:import namespace="http://schemas.microsoft.com/sharepoint/v3"/>
    <xsd:import namespace="B2BEBDB0-026C-4615-B8AF-7E2730D5FA65"/>
    <xsd:import namespace="http://schemas.microsoft.com/sharepoint/v3/fields"/>
    <xsd:import namespace="681e4ad7-6422-4502-96f1-5c1c99d84cd4"/>
    <xsd:import namespace="b2bebdb0-026c-4615-b8af-7e2730d5fa65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_dlc_DocId" minOccurs="0"/>
                <xsd:element ref="ns4:_dlc_DocIdUrl" minOccurs="0"/>
                <xsd:element ref="ns4:_dlc_DocIdPersistId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  <xsd:element name="_ip_UnifiedCompliancePolicyProperties" ma:index="4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EBDB0-026C-4615-B8AF-7E2730D5FA6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1e4ad7-6422-4502-96f1-5c1c99d84cd4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ebdb0-026c-4615-b8af-7e2730d5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  <ImageCreateDate xmlns="B2BEBDB0-026C-4615-B8AF-7E2730D5FA65" xsi:nil="true"/>
    <wic_System_Copyright xmlns="http://schemas.microsoft.com/sharepoint/v3/fields" xsi:nil="true"/>
    <_dlc_DocId xmlns="681e4ad7-6422-4502-96f1-5c1c99d84cd4">V5NWJ2DN65FE-703495632-996</_dlc_DocId>
    <_dlc_DocIdUrl xmlns="681e4ad7-6422-4502-96f1-5c1c99d84cd4">
      <Url>https://browardcountyschools.sharepoint.com/sites/Intranet/Academics/learning/SLD/SS/_layouts/15/DocIdRedir.aspx?ID=V5NWJ2DN65FE-703495632-996</Url>
      <Description>V5NWJ2DN65FE-703495632-996</Description>
    </_dlc_DocIdUrl>
  </documentManagement>
</p:properties>
</file>

<file path=customXml/itemProps1.xml><?xml version="1.0" encoding="utf-8"?>
<ds:datastoreItem xmlns:ds="http://schemas.openxmlformats.org/officeDocument/2006/customXml" ds:itemID="{936E6628-A88F-4219-A0F8-379054AE73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A99533-BB7F-40CB-A2AA-EFAAB44513F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6C90EC2-F8D6-433F-B860-D0E6FFF63E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BEBDB0-026C-4615-B8AF-7E2730D5FA65"/>
    <ds:schemaRef ds:uri="http://schemas.microsoft.com/sharepoint/v3/fields"/>
    <ds:schemaRef ds:uri="681e4ad7-6422-4502-96f1-5c1c99d84cd4"/>
    <ds:schemaRef ds:uri="b2bebdb0-026c-4615-b8af-7e2730d5f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59C40C6-D69B-45FE-BE4E-E8DE9C7DD4E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elements/1.1/"/>
    <ds:schemaRef ds:uri="http://schemas.microsoft.com/sharepoint/v3/fields"/>
    <ds:schemaRef ds:uri="http://schemas.openxmlformats.org/package/2006/metadata/core-properties"/>
    <ds:schemaRef ds:uri="681e4ad7-6422-4502-96f1-5c1c99d84cd4"/>
    <ds:schemaRef ds:uri="b2bebdb0-026c-4615-b8af-7e2730d5fa65"/>
    <ds:schemaRef ds:uri="B2BEBDB0-026C-4615-B8AF-7E2730D5FA6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On-screen Show (16:9)</PresentationFormat>
  <Paragraphs>18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Davien P. Jones</dc:creator>
  <cp:keywords/>
  <dc:description/>
  <cp:lastModifiedBy>Davien P. Jones</cp:lastModifiedBy>
  <cp:revision>1</cp:revision>
  <dcterms:modified xsi:type="dcterms:W3CDTF">2022-01-04T19:15:07Z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0x0101009148F5A04DDD49CBA7127AADA5FB792B00AADE34325A8B49CDA8BB4DB53328F21400E39596E9CBEC3E43B56B4F2C1B2B65E9</vt:lpwstr>
  </property>
  <property fmtid="{D5CDD505-2E9C-101B-9397-08002B2CF9AE}" pid="3" name="_dlc_DocIdItemGuid">
    <vt:lpwstr>f00dc0ef-e4bd-4dbc-9a29-aed03689984a</vt:lpwstr>
  </property>
</Properties>
</file>